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8dd8e6b6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8dd8e6b6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the Earth,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Sky, the Sea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Samuel Longfellow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Hatton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4400" y="1251900"/>
            <a:ext cx="78990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the earth, the sky, the sea,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Maker of all above, below,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Creation lives and moves in you;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present life through all does flow.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07275" y="1251900"/>
            <a:ext cx="81780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love is in the sunshine’s glow,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life is in the quick’ning air;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lightnings flash and storm-winds blow,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your power, your law is there.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4425" y="1251900"/>
            <a:ext cx="76302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feel your calm at evening’s hour,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grandeur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march of night;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the morning breaks in power,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hear your word, “Let there be light.”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4425" y="1251900"/>
            <a:ext cx="76302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higher far, and far more clear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in our spirit we behold;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image and yourself are there —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Indwelling God, proclaimed of old.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